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event/1010042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event/10139225" TargetMode="External"/><Relationship Id="rId5" Type="http://schemas.openxmlformats.org/officeDocument/2006/relationships/hyperlink" Target="https://colorado.libcal.com/event/10138750" TargetMode="External"/><Relationship Id="rId4" Type="http://schemas.openxmlformats.org/officeDocument/2006/relationships/hyperlink" Target="https://www.colorado.edu/crdd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6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1 -- Working with Linux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(1/25)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Job Scheduling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(1/31)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Setting up Your Research Software on Alpine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(1/31)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</a:rPr>
              <a:t>Consult Hours (now!)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2824</Words>
  <Application>Microsoft Office PowerPoint</Application>
  <PresentationFormat>Widescreen</PresentationFormat>
  <Paragraphs>616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Lato</vt:lpstr>
      <vt:lpstr>Arial Black</vt:lpstr>
      <vt:lpstr>Calibri</vt:lpstr>
      <vt:lpstr>Courier New</vt:lpstr>
      <vt:lpstr>Helvetica Neue Light</vt:lpstr>
      <vt:lpstr>Consolas</vt:lpstr>
      <vt:lpstr>Courier</vt:lpstr>
      <vt:lpstr>SFMono-Regular</vt:lpstr>
      <vt:lpstr>Helvetica Neue</vt:lpstr>
      <vt:lpstr>Arial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11</cp:revision>
  <dcterms:modified xsi:type="dcterms:W3CDTF">2023-01-24T16:43:31Z</dcterms:modified>
</cp:coreProperties>
</file>